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6"/>
  </p:notesMasterIdLst>
  <p:sldIdLst>
    <p:sldId id="256" r:id="rId2"/>
    <p:sldId id="257" r:id="rId3"/>
    <p:sldId id="259" r:id="rId4"/>
    <p:sldId id="269" r:id="rId5"/>
    <p:sldId id="266" r:id="rId6"/>
    <p:sldId id="267" r:id="rId7"/>
    <p:sldId id="262" r:id="rId8"/>
    <p:sldId id="268" r:id="rId9"/>
    <p:sldId id="263" r:id="rId10"/>
    <p:sldId id="264" r:id="rId11"/>
    <p:sldId id="265" r:id="rId12"/>
    <p:sldId id="261" r:id="rId13"/>
    <p:sldId id="260" r:id="rId14"/>
    <p:sldId id="25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65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6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9623D7-972B-4C24-828C-D1B5960D9671}" type="datetimeFigureOut">
              <a:rPr lang="en-US" smtClean="0"/>
              <a:t>10/13/2013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53506C-517E-47EB-B95E-FA85D44D5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93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3506C-517E-47EB-B95E-FA85D44D55B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555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3506C-517E-47EB-B95E-FA85D44D55B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876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3506C-517E-47EB-B95E-FA85D44D55B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2008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53506C-517E-47EB-B95E-FA85D44D55B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211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D8F3-1B6A-466A-86BC-60C9F80056C0}" type="datetimeFigureOut">
              <a:rPr lang="en-US" smtClean="0"/>
              <a:t>10/13/2013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C9D3-13F0-41D5-A497-A67A4CA0D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72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D8F3-1B6A-466A-86BC-60C9F80056C0}" type="datetimeFigureOut">
              <a:rPr lang="en-US" smtClean="0"/>
              <a:t>10/13/2013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C9D3-13F0-41D5-A497-A67A4CA0D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942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D8F3-1B6A-466A-86BC-60C9F80056C0}" type="datetimeFigureOut">
              <a:rPr lang="en-US" smtClean="0"/>
              <a:t>10/13/2013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C9D3-13F0-41D5-A497-A67A4CA0D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833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D8F3-1B6A-466A-86BC-60C9F80056C0}" type="datetimeFigureOut">
              <a:rPr lang="en-US" smtClean="0"/>
              <a:t>10/13/2013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C9D3-13F0-41D5-A497-A67A4CA0D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420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D8F3-1B6A-466A-86BC-60C9F80056C0}" type="datetimeFigureOut">
              <a:rPr lang="en-US" smtClean="0"/>
              <a:t>10/13/2013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C9D3-13F0-41D5-A497-A67A4CA0D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644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D8F3-1B6A-466A-86BC-60C9F80056C0}" type="datetimeFigureOut">
              <a:rPr lang="en-US" smtClean="0"/>
              <a:t>10/13/2013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C9D3-13F0-41D5-A497-A67A4CA0D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360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D8F3-1B6A-466A-86BC-60C9F80056C0}" type="datetimeFigureOut">
              <a:rPr lang="en-US" smtClean="0"/>
              <a:t>10/13/2013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C9D3-13F0-41D5-A497-A67A4CA0D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464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D8F3-1B6A-466A-86BC-60C9F80056C0}" type="datetimeFigureOut">
              <a:rPr lang="en-US" smtClean="0"/>
              <a:t>10/13/2013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C9D3-13F0-41D5-A497-A67A4CA0D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217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D8F3-1B6A-466A-86BC-60C9F80056C0}" type="datetimeFigureOut">
              <a:rPr lang="en-US" smtClean="0"/>
              <a:t>10/13/2013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C9D3-13F0-41D5-A497-A67A4CA0D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485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D8F3-1B6A-466A-86BC-60C9F80056C0}" type="datetimeFigureOut">
              <a:rPr lang="en-US" smtClean="0"/>
              <a:t>10/13/2013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C9D3-13F0-41D5-A497-A67A4CA0D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597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DD8F3-1B6A-466A-86BC-60C9F80056C0}" type="datetimeFigureOut">
              <a:rPr lang="en-US" smtClean="0"/>
              <a:t>10/13/2013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12C9D3-13F0-41D5-A497-A67A4CA0D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562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DD8F3-1B6A-466A-86BC-60C9F80056C0}" type="datetimeFigureOut">
              <a:rPr lang="en-US" smtClean="0"/>
              <a:t>10/13/2013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2C9D3-13F0-41D5-A497-A67A4CA0D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950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444" y="281375"/>
            <a:ext cx="10972800" cy="63034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69690" y="4713909"/>
            <a:ext cx="61687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endParaRPr lang="en-US" sz="8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26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41846" y="2292223"/>
            <a:ext cx="4804012" cy="1023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41445" y="1783646"/>
            <a:ext cx="5131558" cy="280076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মুরারী মোহন ঘোষ</a:t>
            </a:r>
          </a:p>
          <a:p>
            <a:r>
              <a:rPr lang="bn-BD" sz="44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“সহকারী” শিক্ষক,</a:t>
            </a:r>
          </a:p>
          <a:p>
            <a:r>
              <a:rPr lang="bn-BD" sz="44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সবসার উচ্চ</a:t>
            </a:r>
            <a:r>
              <a:rPr lang="en-US" sz="44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 </a:t>
            </a:r>
          </a:p>
          <a:p>
            <a:r>
              <a:rPr lang="bn-BD" sz="44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পবা-রাজশাহী।</a:t>
            </a:r>
            <a:endParaRPr lang="en-US" sz="4400" dirty="0">
              <a:solidFill>
                <a:srgbClr val="FFC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1174" y="1783646"/>
            <a:ext cx="4653888" cy="34778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বিষয়ঃকৃষি শিক্ষা</a:t>
            </a:r>
          </a:p>
          <a:p>
            <a:r>
              <a:rPr lang="bn-BD" sz="4400" dirty="0" smtClean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শ্রেনিঃ৯ম</a:t>
            </a:r>
          </a:p>
          <a:p>
            <a:r>
              <a:rPr lang="bn-BD" sz="4400" dirty="0" smtClean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পাঠঃবনায়ন</a:t>
            </a:r>
          </a:p>
          <a:p>
            <a:r>
              <a:rPr lang="bn-BD" sz="4400" dirty="0" smtClean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সময়ঃ১০-৩০মিঃ</a:t>
            </a:r>
          </a:p>
          <a:p>
            <a:r>
              <a:rPr lang="bn-BD" sz="4400" dirty="0" smtClean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তারিখঃ০৫-১০-২০১৩ইং</a:t>
            </a:r>
            <a:endParaRPr lang="en-US" sz="4400" dirty="0">
              <a:solidFill>
                <a:schemeClr val="accent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80931" y="382138"/>
            <a:ext cx="3534770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পরিচিতি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57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371" y="564396"/>
            <a:ext cx="4185247" cy="30012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96909" y="3770921"/>
            <a:ext cx="766200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endParaRPr lang="en-US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315630" y="3770921"/>
            <a:ext cx="766216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endParaRPr lang="en-US" sz="3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232012" y="174719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6100549" y="174719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640667" y="4768362"/>
            <a:ext cx="85844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 দেখে চিন্তা করে বল এইটি কিসের ছবি</a:t>
            </a:r>
            <a:r>
              <a:rPr lang="bn-BD" sz="6000" dirty="0" smtClean="0">
                <a:solidFill>
                  <a:srgbClr val="FF0000"/>
                </a:solidFill>
              </a:rPr>
              <a:t>? </a:t>
            </a:r>
            <a:endParaRPr lang="en-US" sz="60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509" y="564396"/>
            <a:ext cx="3928031" cy="300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864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4333" y="2077691"/>
            <a:ext cx="11232110" cy="450892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287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7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বনায়ন</a:t>
            </a:r>
            <a:endParaRPr lang="en-US" sz="287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74187" y="1138688"/>
            <a:ext cx="6780363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/>
              <a:t>আজকের পাঠ শিরনামঃ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48459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5337" y="232631"/>
            <a:ext cx="5445457" cy="156966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96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96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 ফল </a:t>
            </a:r>
            <a:endParaRPr lang="en-US" sz="9600" dirty="0"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785" y="2023567"/>
            <a:ext cx="7847462" cy="830997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33CC3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 -</a:t>
            </a:r>
            <a:endParaRPr lang="en-US" sz="4800" dirty="0">
              <a:solidFill>
                <a:srgbClr val="33CC3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93325" y="3015402"/>
            <a:ext cx="8352431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বনাঞ্চলের নাম ঊল্লেখ করতে পারবে।</a:t>
            </a:r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55789" y="3909623"/>
            <a:ext cx="8325136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 বনের বৈশিষ্ট্য বর্ণনা করতে পারবে।</a:t>
            </a:r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20620" y="4778936"/>
            <a:ext cx="8325136" cy="584775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 সংরক্ষণ বিধি ব্যাখ্যা করতে পারবে।</a:t>
            </a:r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93325" y="5636526"/>
            <a:ext cx="8352431" cy="584775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উপকূলীয় বনায়নের ধারণা ব্যাখ্যা করতে পারবে।</a:t>
            </a:r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1187355" y="3087839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1222524" y="3964284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1187355" y="4749574"/>
            <a:ext cx="978408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1187355" y="5569094"/>
            <a:ext cx="978408" cy="53470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311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5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1" animBg="1"/>
      <p:bldP spid="9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856" y="396319"/>
            <a:ext cx="2492492" cy="1364242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>
            <a:off x="1237748" y="835884"/>
            <a:ext cx="978408" cy="484632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243245" y="847607"/>
            <a:ext cx="3111691" cy="5847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সমতলভূমির বন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982" y="1928859"/>
            <a:ext cx="2492492" cy="1258770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1269242" y="2343298"/>
            <a:ext cx="978408" cy="484632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243247" y="2293906"/>
            <a:ext cx="3111690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পাহাড়ি বন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175" y="3479650"/>
            <a:ext cx="2548191" cy="141624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243246" y="3942038"/>
            <a:ext cx="3111691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ম্যানগ্রোভ বন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1269242" y="3980626"/>
            <a:ext cx="978408" cy="484632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145323" y="579120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C00000"/>
                </a:solidFill>
              </a:rPr>
              <a:t>(</a:t>
            </a:r>
            <a:r>
              <a:rPr lang="bn-BD" sz="3600" dirty="0" smtClean="0">
                <a:solidFill>
                  <a:srgbClr val="C00000"/>
                </a:solidFill>
              </a:rPr>
              <a:t>ছবি দেখে বন চিহ্নিত কর এবং নিচের </a:t>
            </a:r>
            <a:r>
              <a:rPr lang="bn-BD" sz="3600" dirty="0" smtClean="0">
                <a:solidFill>
                  <a:srgbClr val="C00000"/>
                </a:solidFill>
              </a:rPr>
              <a:t>প্রশ্নগুলির </a:t>
            </a:r>
            <a:r>
              <a:rPr lang="bn-BD" sz="3600" dirty="0" smtClean="0">
                <a:solidFill>
                  <a:srgbClr val="C00000"/>
                </a:solidFill>
              </a:rPr>
              <a:t>উত্তর </a:t>
            </a:r>
            <a:r>
              <a:rPr lang="bn-BD" sz="3600" dirty="0" smtClean="0">
                <a:solidFill>
                  <a:srgbClr val="C00000"/>
                </a:solidFill>
              </a:rPr>
              <a:t>দাও।)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06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9" grpId="0" animBg="1"/>
      <p:bldP spid="11" grpId="0" animBg="1"/>
      <p:bldP spid="12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0335" y="651242"/>
            <a:ext cx="6619164" cy="156966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কর্ম পত্র-১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11027" y="3140742"/>
            <a:ext cx="8175009" cy="15696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</a:p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(ক)বনায়ন বলতে কি বুঝ ?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11027" y="4698678"/>
            <a:ext cx="8175009" cy="156966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endParaRPr lang="bn-BD" sz="4800" dirty="0" smtClean="0"/>
          </a:p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(খ)বন নার্সারি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কাকে বলে ?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61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4" t="23187" r="374" b="-23187"/>
          <a:stretch/>
        </p:blipFill>
        <p:spPr>
          <a:xfrm>
            <a:off x="2996208" y="1183682"/>
            <a:ext cx="6269259" cy="4701945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272423" y="2495169"/>
            <a:ext cx="978408" cy="484632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9720706" y="2270705"/>
            <a:ext cx="1800665" cy="83099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নার্সারি</a:t>
            </a:r>
            <a:endParaRPr lang="en-US" sz="48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9938" y="5860838"/>
            <a:ext cx="108672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4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চিত্রটি লক্ষ্য কর এবং নিচের প্রশ্নগুলোর উত্তর দাও।</a:t>
            </a:r>
            <a:r>
              <a:rPr lang="bn-BD" sz="48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48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67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25087" y="791570"/>
            <a:ext cx="6359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/>
          </a:p>
        </p:txBody>
      </p:sp>
      <p:sp>
        <p:nvSpPr>
          <p:cNvPr id="4" name="TextBox 3"/>
          <p:cNvSpPr txBox="1"/>
          <p:nvPr/>
        </p:nvSpPr>
        <p:spPr>
          <a:xfrm>
            <a:off x="3111690" y="499182"/>
            <a:ext cx="6537277" cy="156966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কর্ম পত্র -২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9427" y="2899671"/>
            <a:ext cx="7792871" cy="132343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(ক)নার্সারি বলতে কি বঝ 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79427" y="4223110"/>
            <a:ext cx="7751928" cy="120032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endParaRPr lang="bn-BD" sz="3600" dirty="0" smtClean="0"/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(খ)পাহাড়ি বনে  কী কী উদ্ভিদ ও প্রানী দেখা যায় 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261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2318" y="191069"/>
            <a:ext cx="4626591" cy="230832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</a:p>
          <a:p>
            <a:r>
              <a:rPr 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কর্ম পত্র -১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2977" y="2499393"/>
            <a:ext cx="10165272" cy="19389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40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bn-BD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(ক)বৈজ্ঞানিক পদ্ধতিতে বনভুমিতে গাছলাগানো, পরিচর্যা ও সংরক্ষণকে বনায়ন বলে।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2977" y="4438385"/>
            <a:ext cx="10165272" cy="175432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                                                                                                                  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(খ)বন নার্সারি হোল গাছের আলয় বা চারালয় যেখানে চারা স্থানান্তর ও রোপণের পূর্ব পর্যন্ত পরিচর্যা ও রক্ষণাবেক্ষণ করা হয় 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12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98794" y="177421"/>
            <a:ext cx="4394579" cy="23083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72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 </a:t>
            </a:r>
          </a:p>
          <a:p>
            <a:r>
              <a:rPr lang="en-US" sz="72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72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 পত্র-২</a:t>
            </a:r>
            <a:endParaRPr lang="en-US" sz="7200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1686" y="2746051"/>
            <a:ext cx="9212240" cy="175432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600" dirty="0" smtClean="0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bn-BD" sz="3600" dirty="0" smtClean="0">
              <a:solidFill>
                <a:schemeClr val="accent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(ক)যেখানে বাণিজ্যিক ভাবে চারা উৎপাদন ও রক্ষনাবেক্ষন করা হয় তাকে নার্সারি বলে।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89963" y="4512100"/>
            <a:ext cx="9212240" cy="1569660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endParaRPr lang="bn-BD" sz="3200" dirty="0" smtClean="0"/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(খ)বনে বাঘ, ভল্লুক,হরিণ ইত্যাদি প্রানী দেখা যায় এবং গর্জন ,শাল, রাবার, তেলসুরসহ নাম  নাজানা অনেক উদ্ভিদ।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077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23396" y="159247"/>
            <a:ext cx="3973373" cy="144655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88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88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88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85849" y="1796732"/>
            <a:ext cx="9048466" cy="175432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প্রশ্নঃ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(ক)ভারসাম্য রক্ষায় একটি দেশে কত ভাগ বনভুমি থাকা দরকার 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50680" y="3562781"/>
            <a:ext cx="9048466" cy="132343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bn-BD" sz="4000" dirty="0" smtClean="0"/>
          </a:p>
          <a:p>
            <a:r>
              <a:rPr lang="bn-BD" sz="4000" dirty="0" smtClean="0"/>
              <a:t>(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খ)কয়েকটি বনের নাম লিখ 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72201" y="4874497"/>
            <a:ext cx="9062114" cy="132343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endParaRPr lang="bn-BD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(গ)কিভাবে বন পরিবেশের ভারসাম্য রক্ষা করে 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84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25288" y="339186"/>
            <a:ext cx="5864122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2737" y="2831482"/>
            <a:ext cx="8939284" cy="92333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(ক)বনের কয়েকটি বৈশিষ্ট্য লিখ ?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2736" y="3753471"/>
            <a:ext cx="8939284" cy="11079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(খ)বন সংরক্ষণ বিধি ব্যাখ্যা কর ?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84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933" y="389154"/>
            <a:ext cx="11272344" cy="61012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91827" y="2549508"/>
            <a:ext cx="505649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6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59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899</TotalTime>
  <Words>280</Words>
  <Application>Microsoft Office PowerPoint</Application>
  <PresentationFormat>Widescreen</PresentationFormat>
  <Paragraphs>64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200</cp:revision>
  <dcterms:created xsi:type="dcterms:W3CDTF">2013-10-04T13:50:32Z</dcterms:created>
  <dcterms:modified xsi:type="dcterms:W3CDTF">2013-10-13T15:55:16Z</dcterms:modified>
</cp:coreProperties>
</file>